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0" r:id="rId2"/>
    <p:sldId id="278" r:id="rId3"/>
    <p:sldId id="427" r:id="rId4"/>
    <p:sldId id="418" r:id="rId5"/>
    <p:sldId id="419" r:id="rId6"/>
    <p:sldId id="428" r:id="rId7"/>
    <p:sldId id="387" r:id="rId8"/>
    <p:sldId id="429" r:id="rId9"/>
    <p:sldId id="393" r:id="rId10"/>
    <p:sldId id="430" r:id="rId11"/>
    <p:sldId id="391" r:id="rId12"/>
    <p:sldId id="431" r:id="rId13"/>
    <p:sldId id="392" r:id="rId14"/>
    <p:sldId id="394" r:id="rId15"/>
    <p:sldId id="432" r:id="rId16"/>
    <p:sldId id="396" r:id="rId17"/>
    <p:sldId id="420" r:id="rId18"/>
    <p:sldId id="433" r:id="rId19"/>
    <p:sldId id="386" r:id="rId20"/>
    <p:sldId id="435" r:id="rId21"/>
    <p:sldId id="436" r:id="rId22"/>
    <p:sldId id="434" r:id="rId23"/>
  </p:sldIdLst>
  <p:sldSz cx="9144000" cy="6858000" type="screen4x3"/>
  <p:notesSz cx="10234613" cy="70993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 pos="1872">
          <p15:clr>
            <a:srgbClr val="A4A3A4"/>
          </p15:clr>
        </p15:guide>
        <p15:guide id="4" orient="horz" pos="768">
          <p15:clr>
            <a:srgbClr val="A4A3A4"/>
          </p15:clr>
        </p15:guide>
        <p15:guide id="5" orient="horz" pos="2832">
          <p15:clr>
            <a:srgbClr val="A4A3A4"/>
          </p15:clr>
        </p15:guide>
        <p15:guide id="6" orient="horz" pos="62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2880">
          <p15:clr>
            <a:srgbClr val="A4A3A4"/>
          </p15:clr>
        </p15:guide>
        <p15:guide id="9" pos="5232">
          <p15:clr>
            <a:srgbClr val="A4A3A4"/>
          </p15:clr>
        </p15:guide>
        <p15:guide id="10" pos="36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00"/>
    <a:srgbClr val="6A9BFE"/>
    <a:srgbClr val="FFFF66"/>
    <a:srgbClr val="800000"/>
    <a:srgbClr val="FFD757"/>
    <a:srgbClr val="996633"/>
    <a:srgbClr val="CC9900"/>
    <a:srgbClr val="99CC00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 autoAdjust="0"/>
    <p:restoredTop sz="89026" autoAdjust="0"/>
  </p:normalViewPr>
  <p:slideViewPr>
    <p:cSldViewPr>
      <p:cViewPr varScale="1">
        <p:scale>
          <a:sx n="70" d="100"/>
          <a:sy n="70" d="100"/>
        </p:scale>
        <p:origin x="432" y="60"/>
      </p:cViewPr>
      <p:guideLst>
        <p:guide orient="horz" pos="2160"/>
        <p:guide orient="horz" pos="1440"/>
        <p:guide orient="horz" pos="1872"/>
        <p:guide orient="horz" pos="768"/>
        <p:guide orient="horz" pos="2832"/>
        <p:guide orient="horz" pos="624"/>
        <p:guide orient="horz" pos="3312"/>
        <p:guide pos="2880"/>
        <p:guide pos="5232"/>
        <p:guide pos="360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18.xml"/><Relationship Id="rId3" Type="http://schemas.openxmlformats.org/officeDocument/2006/relationships/slide" Target="slides/slide8.xml"/><Relationship Id="rId7" Type="http://schemas.openxmlformats.org/officeDocument/2006/relationships/slide" Target="slides/slide12.xml"/><Relationship Id="rId12" Type="http://schemas.openxmlformats.org/officeDocument/2006/relationships/slide" Target="slides/slide17.xml"/><Relationship Id="rId2" Type="http://schemas.openxmlformats.org/officeDocument/2006/relationships/slide" Target="slides/slide7.xml"/><Relationship Id="rId16" Type="http://schemas.openxmlformats.org/officeDocument/2006/relationships/slide" Target="slides/slide21.xml"/><Relationship Id="rId1" Type="http://schemas.openxmlformats.org/officeDocument/2006/relationships/slide" Target="slides/slide6.xml"/><Relationship Id="rId6" Type="http://schemas.openxmlformats.org/officeDocument/2006/relationships/slide" Target="slides/slide11.xml"/><Relationship Id="rId11" Type="http://schemas.openxmlformats.org/officeDocument/2006/relationships/slide" Target="slides/slide16.xml"/><Relationship Id="rId5" Type="http://schemas.openxmlformats.org/officeDocument/2006/relationships/slide" Target="slides/slide10.xml"/><Relationship Id="rId15" Type="http://schemas.openxmlformats.org/officeDocument/2006/relationships/slide" Target="slides/slide20.xml"/><Relationship Id="rId10" Type="http://schemas.openxmlformats.org/officeDocument/2006/relationships/slide" Target="slides/slide15.xml"/><Relationship Id="rId4" Type="http://schemas.openxmlformats.org/officeDocument/2006/relationships/slide" Target="slides/slide9.xml"/><Relationship Id="rId9" Type="http://schemas.openxmlformats.org/officeDocument/2006/relationships/slide" Target="slides/slide14.xml"/><Relationship Id="rId14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797022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EB9B4-F364-4E59-B7A8-78D6D5B9AC28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797022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1105B-DA4F-477D-B5B4-A2ED6C73F27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47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7"/>
            <a:ext cx="8187690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47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1724FCB-2843-4F53-863A-56D48A63C6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B55D2-BDAA-407C-AFE7-C3344FC969C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96697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943997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15674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Aggiungere foto e trabocchetti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714568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39740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A09E1-3A21-4D7A-9268-C7FD1ECDC0A4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B55D2-BDAA-407C-AFE7-C3344FC969CA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9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A09E1-3A21-4D7A-9268-C7FD1ECDC0A4}" type="slidenum">
              <a:rPr lang="it-IT" smtClean="0"/>
              <a:pPr/>
              <a:t>3</a:t>
            </a:fld>
            <a:endParaRPr lang="it-IT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1691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19198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746308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7D062-4E0F-475E-B51A-54FDFA25BC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154F1-403D-48AF-BD94-156336BC1C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FD312-1D00-4A74-BE14-88EC8ECF4C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1029B-5B73-491F-95ED-B158F56C54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A4F57-ECD6-4EA9-A47F-64F1F92076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DD574-6F5D-4447-9E06-475F79ECFF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A150-BD85-4D24-B2D6-CFFE48A648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175EF-8BE4-4DF0-A4A0-EED5BC4DDA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9391D-A684-454E-BC4D-37FE6B6056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DA133-883A-4F18-A3B4-40B0E07D59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A64A-AE2D-440E-86A3-D160E5CA4F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ACDB6AC-30F2-47BF-A213-CDC294C81F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203" y="11469"/>
            <a:ext cx="5841593" cy="68350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628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ESTATE?</a:t>
            </a: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6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21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autunno.jpg"/>
          <p:cNvPicPr>
            <a:picLocks noChangeAspect="1"/>
          </p:cNvPicPr>
          <p:nvPr/>
        </p:nvPicPr>
        <p:blipFill>
          <a:blip r:embed="rId3" cstate="print"/>
          <a:srcRect t="4704"/>
          <a:stretch>
            <a:fillRect/>
          </a:stretch>
        </p:blipFill>
        <p:spPr>
          <a:xfrm>
            <a:off x="1023606" y="1510994"/>
            <a:ext cx="7056784" cy="5043604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3927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ESTATE?</a:t>
            </a: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Univers 55" pitchFamily="34" charset="0"/>
              </a:rPr>
              <a:t>AGLI ANIMALI</a:t>
            </a:r>
            <a:endParaRPr lang="it-IT" sz="4800" dirty="0" smtClean="0">
              <a:solidFill>
                <a:srgbClr val="800000"/>
              </a:solidFill>
              <a:latin typeface="GoodDog Plain" pitchFamily="2" charset="0"/>
            </a:endParaRPr>
          </a:p>
        </p:txBody>
      </p:sp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574" y="1489670"/>
            <a:ext cx="7632848" cy="5086253"/>
          </a:xfrm>
          <a:prstGeom prst="rect">
            <a:avLst/>
          </a:prstGeom>
        </p:spPr>
      </p:pic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573273"/>
            <a:ext cx="8744972" cy="49190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16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ESTATE?</a:t>
            </a: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07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MESTIERI </a:t>
            </a:r>
          </a:p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ESTIVI</a:t>
            </a:r>
            <a:endParaRPr lang="it-IT" sz="66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21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ESTIVI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500" y="1216094"/>
            <a:ext cx="7079000" cy="5309250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5" cstate="print"/>
          <a:srcRect b="8451"/>
          <a:stretch>
            <a:fillRect/>
          </a:stretch>
        </p:blipFill>
        <p:spPr>
          <a:xfrm>
            <a:off x="107504" y="1268760"/>
            <a:ext cx="8928992" cy="5276658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3596" y="1124744"/>
            <a:ext cx="7296808" cy="54726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rcRect b="6197"/>
          <a:stretch>
            <a:fillRect/>
          </a:stretch>
        </p:blipFill>
        <p:spPr>
          <a:xfrm>
            <a:off x="319903" y="1098767"/>
            <a:ext cx="8504194" cy="5318113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548" y="1052736"/>
            <a:ext cx="8136904" cy="5410175"/>
          </a:xfrm>
          <a:prstGeom prst="rect">
            <a:avLst/>
          </a:prstGeom>
        </p:spPr>
      </p:pic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561579"/>
            <a:ext cx="8784976" cy="4392488"/>
          </a:xfrm>
          <a:prstGeom prst="rect">
            <a:avLst/>
          </a:prstGeom>
        </p:spPr>
      </p:pic>
      <p:pic>
        <p:nvPicPr>
          <p:cNvPr id="8" name="Immagine 7" descr="Irrigazio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021875"/>
            <a:ext cx="7704856" cy="55034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1923523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95313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ESTATE?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89243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16362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FRUTTA E VERDURA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DI STAGIONE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84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0158" y="1053496"/>
            <a:ext cx="7552729" cy="5458159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330" y="1116433"/>
            <a:ext cx="8028384" cy="5332284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2357" y="951951"/>
            <a:ext cx="7548331" cy="5661248"/>
          </a:xfrm>
          <a:prstGeom prst="rect">
            <a:avLst/>
          </a:prstGeom>
        </p:spPr>
      </p:pic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6102" y="945487"/>
            <a:ext cx="7560840" cy="5674177"/>
          </a:xfrm>
          <a:prstGeom prst="rect">
            <a:avLst/>
          </a:prstGeom>
        </p:spPr>
      </p:pic>
      <p:pic>
        <p:nvPicPr>
          <p:cNvPr id="11" name="Immagine 10" descr="autunn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581" y="1081281"/>
            <a:ext cx="8103883" cy="54025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824" y="910411"/>
            <a:ext cx="7740352" cy="5805264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532" y="924442"/>
            <a:ext cx="7702936" cy="5777202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836712"/>
            <a:ext cx="4464496" cy="5952662"/>
          </a:xfrm>
          <a:prstGeom prst="rect">
            <a:avLst/>
          </a:prstGeom>
        </p:spPr>
      </p:pic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9830" y="946415"/>
            <a:ext cx="7644341" cy="57332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1923523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95313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ED ORA GIOCHIAMO!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89243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16362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INDOVINA 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LA STAGIONE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5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INDOVINA LA STAGIONE!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 descr="Olaf_transpar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764704"/>
            <a:ext cx="2821219" cy="6021288"/>
          </a:xfrm>
          <a:prstGeom prst="rect">
            <a:avLst/>
          </a:prstGeom>
        </p:spPr>
      </p:pic>
      <p:pic>
        <p:nvPicPr>
          <p:cNvPr id="11" name="Immagine 10" descr="colori_foglie_autu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830" y="1340768"/>
            <a:ext cx="7644341" cy="4299942"/>
          </a:xfrm>
          <a:prstGeom prst="rect">
            <a:avLst/>
          </a:prstGeom>
        </p:spPr>
      </p:pic>
      <p:pic>
        <p:nvPicPr>
          <p:cNvPr id="14" name="Immagine 13" descr="Castag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596" y="980728"/>
            <a:ext cx="7628808" cy="5085184"/>
          </a:xfrm>
          <a:prstGeom prst="rect">
            <a:avLst/>
          </a:prstGeom>
        </p:spPr>
      </p:pic>
      <p:pic>
        <p:nvPicPr>
          <p:cNvPr id="16" name="Immagine 15" descr="primavera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124744"/>
            <a:ext cx="7056784" cy="4977934"/>
          </a:xfrm>
          <a:prstGeom prst="rect">
            <a:avLst/>
          </a:prstGeom>
        </p:spPr>
      </p:pic>
      <p:pic>
        <p:nvPicPr>
          <p:cNvPr id="18" name="Immagine 17" descr="Estat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61898" y="1124744"/>
            <a:ext cx="6420205" cy="4815154"/>
          </a:xfrm>
          <a:prstGeom prst="rect">
            <a:avLst/>
          </a:prstGeom>
        </p:spPr>
      </p:pic>
      <p:pic>
        <p:nvPicPr>
          <p:cNvPr id="19" name="Immagine 18" descr="Gelato.jpg"/>
          <p:cNvPicPr>
            <a:picLocks noChangeAspect="1"/>
          </p:cNvPicPr>
          <p:nvPr/>
        </p:nvPicPr>
        <p:blipFill>
          <a:blip r:embed="rId9" cstate="print"/>
          <a:srcRect l="4957"/>
          <a:stretch>
            <a:fillRect/>
          </a:stretch>
        </p:blipFill>
        <p:spPr>
          <a:xfrm>
            <a:off x="1120350" y="1268760"/>
            <a:ext cx="6903301" cy="4824536"/>
          </a:xfrm>
          <a:prstGeom prst="rect">
            <a:avLst/>
          </a:prstGeom>
        </p:spPr>
      </p:pic>
      <p:pic>
        <p:nvPicPr>
          <p:cNvPr id="12" name="Immagine 11" descr="letam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43608" y="980728"/>
            <a:ext cx="7056784" cy="5292588"/>
          </a:xfrm>
          <a:prstGeom prst="rect">
            <a:avLst/>
          </a:prstGeom>
        </p:spPr>
      </p:pic>
      <p:pic>
        <p:nvPicPr>
          <p:cNvPr id="15" name="Immagine 14" descr="Ghiro letar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1580" y="1194712"/>
            <a:ext cx="7560840" cy="49705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 col TESTATA_tras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6784" y="6187770"/>
            <a:ext cx="2087216" cy="670230"/>
          </a:xfrm>
          <a:prstGeom prst="rect">
            <a:avLst/>
          </a:prstGeom>
        </p:spPr>
      </p:pic>
      <p:pic>
        <p:nvPicPr>
          <p:cNvPr id="5" name="Immagine 4" descr="STAGIONI_tras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60648"/>
            <a:ext cx="5486411" cy="6364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ESTATE?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492896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76728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ANDRETE 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IN GITA DA SOLI!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88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DOVE ANDRETE?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t="11353" r="12611" b="17479"/>
          <a:stretch/>
        </p:blipFill>
        <p:spPr>
          <a:xfrm>
            <a:off x="368309" y="1047806"/>
            <a:ext cx="8407383" cy="547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9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 txBox="1">
            <a:spLocks/>
          </p:cNvSpPr>
          <p:nvPr/>
        </p:nvSpPr>
        <p:spPr>
          <a:xfrm>
            <a:off x="0" y="2928934"/>
            <a:ext cx="91440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96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FINE!</a:t>
            </a:r>
            <a:endParaRPr kumimoji="0" lang="it-IT" sz="9600" b="1" i="0" u="none" strike="noStrike" kern="1200" cap="none" spc="30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ng Soon" panose="02000000000000000000" pitchFamily="2" charset="0"/>
              <a:ea typeface="Coming Soo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203" y="11469"/>
            <a:ext cx="5841593" cy="6835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797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0"/>
          <p:cNvSpPr>
            <a:spLocks noChangeArrowheads="1"/>
          </p:cNvSpPr>
          <p:nvPr/>
        </p:nvSpPr>
        <p:spPr bwMode="auto">
          <a:xfrm>
            <a:off x="3491880" y="260648"/>
            <a:ext cx="457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spcBef>
                <a:spcPct val="20000"/>
              </a:spcBef>
            </a:pPr>
            <a:r>
              <a:rPr lang="it-IT" sz="1600" b="1" dirty="0">
                <a:solidFill>
                  <a:schemeClr val="bg2"/>
                </a:solidFill>
                <a:latin typeface="Arial Narrow" pitchFamily="34" charset="0"/>
              </a:rPr>
              <a:t>	</a:t>
            </a:r>
            <a:r>
              <a:rPr lang="it-IT" sz="1600" b="1" dirty="0" smtClean="0">
                <a:solidFill>
                  <a:schemeClr val="bg2"/>
                </a:solidFill>
                <a:latin typeface="Arial Narrow" pitchFamily="34" charset="0"/>
              </a:rPr>
              <a:t>Scuola primaria Mazzini</a:t>
            </a:r>
          </a:p>
          <a:p>
            <a:pPr algn="r">
              <a:spcBef>
                <a:spcPct val="20000"/>
              </a:spcBef>
            </a:pPr>
            <a:r>
              <a:rPr lang="it-IT" sz="1600" b="1" dirty="0" smtClean="0">
                <a:solidFill>
                  <a:schemeClr val="bg2"/>
                </a:solidFill>
                <a:latin typeface="Arial Narrow" pitchFamily="34" charset="0"/>
              </a:rPr>
              <a:t>Anno scolastico 2016/2017</a:t>
            </a:r>
          </a:p>
          <a:p>
            <a:pPr algn="r">
              <a:spcBef>
                <a:spcPct val="20000"/>
              </a:spcBef>
            </a:pPr>
            <a:r>
              <a:rPr lang="it-IT" sz="1600" b="1" dirty="0" smtClean="0">
                <a:solidFill>
                  <a:schemeClr val="bg2"/>
                </a:solidFill>
                <a:latin typeface="Arial Narrow" pitchFamily="34" charset="0"/>
              </a:rPr>
              <a:t>Paderno Dugnano</a:t>
            </a:r>
            <a:endParaRPr lang="it-IT" sz="2000" b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pic>
        <p:nvPicPr>
          <p:cNvPr id="4" name="Immagine 3" descr="LOGO col TESTATA_tras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6784" y="6187770"/>
            <a:ext cx="2087216" cy="670230"/>
          </a:xfrm>
          <a:prstGeom prst="rect">
            <a:avLst/>
          </a:prstGeom>
        </p:spPr>
      </p:pic>
      <p:pic>
        <p:nvPicPr>
          <p:cNvPr id="5" name="Immagine 4" descr="STAGIONI_tras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60648"/>
            <a:ext cx="5486411" cy="6364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 rot="3190748">
            <a:off x="-1966003" y="-4976454"/>
            <a:ext cx="7848101" cy="10909665"/>
          </a:xfrm>
          <a:prstGeom prst="rect">
            <a:avLst/>
          </a:prstGeom>
          <a:solidFill>
            <a:srgbClr val="FFFFFF">
              <a:alpha val="85882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8590748">
            <a:off x="5799138" y="763420"/>
            <a:ext cx="5672092" cy="5502534"/>
          </a:xfrm>
          <a:prstGeom prst="rect">
            <a:avLst/>
          </a:prstGeom>
          <a:solidFill>
            <a:srgbClr val="FFFFFF">
              <a:alpha val="85882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27684" y="648072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ESTATE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12776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1916832"/>
            <a:ext cx="9144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DAL </a:t>
            </a:r>
            <a:r>
              <a:rPr lang="it-IT" sz="9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21</a:t>
            </a:r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GIUGNO</a:t>
            </a:r>
            <a:r>
              <a:rPr lang="it-IT" sz="60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</a:t>
            </a:r>
          </a:p>
          <a:p>
            <a:pPr algn="ctr"/>
            <a:r>
              <a:rPr lang="it-IT" sz="60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 </a:t>
            </a:r>
            <a:r>
              <a:rPr lang="it-IT" sz="98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23</a:t>
            </a:r>
            <a:r>
              <a:rPr lang="it-IT" sz="60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SETTEMBRE</a:t>
            </a:r>
            <a:endParaRPr lang="it-IT" sz="8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4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ESTATE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404" y="1286006"/>
            <a:ext cx="8915192" cy="55719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628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ESTATE?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6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</a:p>
        </p:txBody>
      </p:sp>
    </p:spTree>
    <p:extLst>
      <p:ext uri="{BB962C8B-B14F-4D97-AF65-F5344CB8AC3E}">
        <p14:creationId xmlns:p14="http://schemas.microsoft.com/office/powerpoint/2010/main" val="2134000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3927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ESTATE?</a:t>
            </a: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Univers 55" pitchFamily="34" charset="0"/>
              </a:rPr>
              <a:t>ALLE PIANTE</a:t>
            </a:r>
            <a:endParaRPr lang="it-IT" sz="4800" dirty="0" smtClean="0">
              <a:solidFill>
                <a:srgbClr val="800000"/>
              </a:solidFill>
              <a:latin typeface="GoodDog Plain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6526" y="1364736"/>
            <a:ext cx="7272808" cy="5454607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5" cstate="print"/>
          <a:srcRect r="16477"/>
          <a:stretch>
            <a:fillRect/>
          </a:stretch>
        </p:blipFill>
        <p:spPr>
          <a:xfrm>
            <a:off x="1176546" y="1340768"/>
            <a:ext cx="6912768" cy="5502543"/>
          </a:xfrm>
          <a:prstGeom prst="rect">
            <a:avLst/>
          </a:prstGeom>
        </p:spPr>
      </p:pic>
      <p:pic>
        <p:nvPicPr>
          <p:cNvPr id="9" name="Immagine 8" descr="Sezione tronco foto1.jpg"/>
          <p:cNvPicPr>
            <a:picLocks noChangeAspect="1"/>
          </p:cNvPicPr>
          <p:nvPr/>
        </p:nvPicPr>
        <p:blipFill>
          <a:blip r:embed="rId6" cstate="print"/>
          <a:srcRect t="3715"/>
          <a:stretch>
            <a:fillRect/>
          </a:stretch>
        </p:blipFill>
        <p:spPr>
          <a:xfrm>
            <a:off x="877437" y="1369427"/>
            <a:ext cx="7510987" cy="54452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6484</TotalTime>
  <Words>147</Words>
  <Application>Microsoft Office PowerPoint</Application>
  <PresentationFormat>Presentazione su schermo (4:3)</PresentationFormat>
  <Paragraphs>61</Paragraphs>
  <Slides>22</Slides>
  <Notes>20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Coming Soon</vt:lpstr>
      <vt:lpstr>GoodDog Plain</vt:lpstr>
      <vt:lpstr>Univers 55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Mirko Torino</dc:creator>
  <cp:lastModifiedBy>Enrico</cp:lastModifiedBy>
  <cp:revision>820</cp:revision>
  <cp:lastPrinted>2005-12-02T18:44:02Z</cp:lastPrinted>
  <dcterms:created xsi:type="dcterms:W3CDTF">2005-12-01T11:47:18Z</dcterms:created>
  <dcterms:modified xsi:type="dcterms:W3CDTF">2019-06-04T09:45:31Z</dcterms:modified>
</cp:coreProperties>
</file>