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80" r:id="rId2"/>
    <p:sldId id="278" r:id="rId3"/>
    <p:sldId id="398" r:id="rId4"/>
    <p:sldId id="399" r:id="rId5"/>
    <p:sldId id="400" r:id="rId6"/>
    <p:sldId id="401" r:id="rId7"/>
    <p:sldId id="402" r:id="rId8"/>
    <p:sldId id="403" r:id="rId9"/>
    <p:sldId id="404" r:id="rId10"/>
    <p:sldId id="405" r:id="rId11"/>
    <p:sldId id="406" r:id="rId12"/>
    <p:sldId id="407" r:id="rId13"/>
    <p:sldId id="408" r:id="rId14"/>
    <p:sldId id="409" r:id="rId15"/>
    <p:sldId id="410" r:id="rId16"/>
    <p:sldId id="411" r:id="rId17"/>
    <p:sldId id="412" r:id="rId18"/>
    <p:sldId id="413" r:id="rId19"/>
    <p:sldId id="414" r:id="rId20"/>
    <p:sldId id="415" r:id="rId21"/>
    <p:sldId id="416" r:id="rId22"/>
    <p:sldId id="417" r:id="rId23"/>
    <p:sldId id="418" r:id="rId24"/>
    <p:sldId id="419" r:id="rId25"/>
    <p:sldId id="387" r:id="rId26"/>
    <p:sldId id="423" r:id="rId27"/>
    <p:sldId id="393" r:id="rId28"/>
    <p:sldId id="424" r:id="rId29"/>
    <p:sldId id="431" r:id="rId30"/>
    <p:sldId id="460" r:id="rId31"/>
    <p:sldId id="429" r:id="rId32"/>
    <p:sldId id="391" r:id="rId33"/>
    <p:sldId id="432" r:id="rId34"/>
    <p:sldId id="433" r:id="rId35"/>
    <p:sldId id="434" r:id="rId36"/>
    <p:sldId id="435" r:id="rId37"/>
    <p:sldId id="395" r:id="rId38"/>
    <p:sldId id="436" r:id="rId39"/>
    <p:sldId id="442" r:id="rId40"/>
    <p:sldId id="437" r:id="rId41"/>
    <p:sldId id="438" r:id="rId42"/>
    <p:sldId id="439" r:id="rId43"/>
    <p:sldId id="440" r:id="rId44"/>
    <p:sldId id="426" r:id="rId45"/>
    <p:sldId id="392" r:id="rId46"/>
    <p:sldId id="443" r:id="rId47"/>
    <p:sldId id="444" r:id="rId48"/>
    <p:sldId id="461" r:id="rId49"/>
    <p:sldId id="445" r:id="rId50"/>
    <p:sldId id="462" r:id="rId51"/>
    <p:sldId id="394" r:id="rId52"/>
    <p:sldId id="447" r:id="rId53"/>
    <p:sldId id="448" r:id="rId54"/>
    <p:sldId id="449" r:id="rId55"/>
    <p:sldId id="427" r:id="rId56"/>
    <p:sldId id="396" r:id="rId57"/>
    <p:sldId id="450" r:id="rId58"/>
    <p:sldId id="451" r:id="rId59"/>
    <p:sldId id="452" r:id="rId60"/>
    <p:sldId id="453" r:id="rId61"/>
    <p:sldId id="454" r:id="rId62"/>
    <p:sldId id="455" r:id="rId63"/>
    <p:sldId id="456" r:id="rId64"/>
    <p:sldId id="420" r:id="rId65"/>
    <p:sldId id="457" r:id="rId66"/>
    <p:sldId id="458" r:id="rId67"/>
    <p:sldId id="459" r:id="rId68"/>
    <p:sldId id="428" r:id="rId69"/>
    <p:sldId id="422" r:id="rId70"/>
    <p:sldId id="430" r:id="rId71"/>
    <p:sldId id="421" r:id="rId72"/>
    <p:sldId id="446" r:id="rId73"/>
  </p:sldIdLst>
  <p:sldSz cx="9144000" cy="6858000" type="screen4x3"/>
  <p:notesSz cx="10234613" cy="70993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440">
          <p15:clr>
            <a:srgbClr val="A4A3A4"/>
          </p15:clr>
        </p15:guide>
        <p15:guide id="3" orient="horz" pos="1872">
          <p15:clr>
            <a:srgbClr val="A4A3A4"/>
          </p15:clr>
        </p15:guide>
        <p15:guide id="4" orient="horz" pos="768">
          <p15:clr>
            <a:srgbClr val="A4A3A4"/>
          </p15:clr>
        </p15:guide>
        <p15:guide id="5" orient="horz" pos="2832">
          <p15:clr>
            <a:srgbClr val="A4A3A4"/>
          </p15:clr>
        </p15:guide>
        <p15:guide id="6" orient="horz" pos="62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pos="2880">
          <p15:clr>
            <a:srgbClr val="A4A3A4"/>
          </p15:clr>
        </p15:guide>
        <p15:guide id="9" pos="5232">
          <p15:clr>
            <a:srgbClr val="A4A3A4"/>
          </p15:clr>
        </p15:guide>
        <p15:guide id="10" pos="36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9900"/>
    <a:srgbClr val="6A9BFE"/>
    <a:srgbClr val="FFFF66"/>
    <a:srgbClr val="800000"/>
    <a:srgbClr val="FFD757"/>
    <a:srgbClr val="996633"/>
    <a:srgbClr val="CC9900"/>
    <a:srgbClr val="99CC00"/>
    <a:srgbClr val="159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87" autoAdjust="0"/>
    <p:restoredTop sz="89082" autoAdjust="0"/>
  </p:normalViewPr>
  <p:slideViewPr>
    <p:cSldViewPr>
      <p:cViewPr varScale="1">
        <p:scale>
          <a:sx n="78" d="100"/>
          <a:sy n="78" d="100"/>
        </p:scale>
        <p:origin x="1464" y="67"/>
      </p:cViewPr>
      <p:guideLst>
        <p:guide orient="horz" pos="2160"/>
        <p:guide orient="horz" pos="1440"/>
        <p:guide orient="horz" pos="1872"/>
        <p:guide orient="horz" pos="768"/>
        <p:guide orient="horz" pos="2832"/>
        <p:guide orient="horz" pos="624"/>
        <p:guide orient="horz" pos="3312"/>
        <p:guide pos="2880"/>
        <p:guide pos="5232"/>
        <p:guide pos="360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37.xml"/><Relationship Id="rId18" Type="http://schemas.openxmlformats.org/officeDocument/2006/relationships/slide" Target="slides/slide42.xml"/><Relationship Id="rId26" Type="http://schemas.openxmlformats.org/officeDocument/2006/relationships/slide" Target="slides/slide50.xml"/><Relationship Id="rId39" Type="http://schemas.openxmlformats.org/officeDocument/2006/relationships/slide" Target="slides/slide63.xml"/><Relationship Id="rId21" Type="http://schemas.openxmlformats.org/officeDocument/2006/relationships/slide" Target="slides/slide45.xml"/><Relationship Id="rId34" Type="http://schemas.openxmlformats.org/officeDocument/2006/relationships/slide" Target="slides/slide58.xml"/><Relationship Id="rId42" Type="http://schemas.openxmlformats.org/officeDocument/2006/relationships/slide" Target="slides/slide66.xml"/><Relationship Id="rId7" Type="http://schemas.openxmlformats.org/officeDocument/2006/relationships/slide" Target="slides/slide31.xml"/><Relationship Id="rId2" Type="http://schemas.openxmlformats.org/officeDocument/2006/relationships/slide" Target="slides/slide26.xml"/><Relationship Id="rId16" Type="http://schemas.openxmlformats.org/officeDocument/2006/relationships/slide" Target="slides/slide40.xml"/><Relationship Id="rId29" Type="http://schemas.openxmlformats.org/officeDocument/2006/relationships/slide" Target="slides/slide53.xml"/><Relationship Id="rId1" Type="http://schemas.openxmlformats.org/officeDocument/2006/relationships/slide" Target="slides/slide25.xml"/><Relationship Id="rId6" Type="http://schemas.openxmlformats.org/officeDocument/2006/relationships/slide" Target="slides/slide30.xml"/><Relationship Id="rId11" Type="http://schemas.openxmlformats.org/officeDocument/2006/relationships/slide" Target="slides/slide35.xml"/><Relationship Id="rId24" Type="http://schemas.openxmlformats.org/officeDocument/2006/relationships/slide" Target="slides/slide48.xml"/><Relationship Id="rId32" Type="http://schemas.openxmlformats.org/officeDocument/2006/relationships/slide" Target="slides/slide56.xml"/><Relationship Id="rId37" Type="http://schemas.openxmlformats.org/officeDocument/2006/relationships/slide" Target="slides/slide61.xml"/><Relationship Id="rId40" Type="http://schemas.openxmlformats.org/officeDocument/2006/relationships/slide" Target="slides/slide64.xml"/><Relationship Id="rId45" Type="http://schemas.openxmlformats.org/officeDocument/2006/relationships/slide" Target="slides/slide69.xml"/><Relationship Id="rId5" Type="http://schemas.openxmlformats.org/officeDocument/2006/relationships/slide" Target="slides/slide29.xml"/><Relationship Id="rId15" Type="http://schemas.openxmlformats.org/officeDocument/2006/relationships/slide" Target="slides/slide39.xml"/><Relationship Id="rId23" Type="http://schemas.openxmlformats.org/officeDocument/2006/relationships/slide" Target="slides/slide47.xml"/><Relationship Id="rId28" Type="http://schemas.openxmlformats.org/officeDocument/2006/relationships/slide" Target="slides/slide52.xml"/><Relationship Id="rId36" Type="http://schemas.openxmlformats.org/officeDocument/2006/relationships/slide" Target="slides/slide60.xml"/><Relationship Id="rId10" Type="http://schemas.openxmlformats.org/officeDocument/2006/relationships/slide" Target="slides/slide34.xml"/><Relationship Id="rId19" Type="http://schemas.openxmlformats.org/officeDocument/2006/relationships/slide" Target="slides/slide43.xml"/><Relationship Id="rId31" Type="http://schemas.openxmlformats.org/officeDocument/2006/relationships/slide" Target="slides/slide55.xml"/><Relationship Id="rId44" Type="http://schemas.openxmlformats.org/officeDocument/2006/relationships/slide" Target="slides/slide68.xml"/><Relationship Id="rId4" Type="http://schemas.openxmlformats.org/officeDocument/2006/relationships/slide" Target="slides/slide28.xml"/><Relationship Id="rId9" Type="http://schemas.openxmlformats.org/officeDocument/2006/relationships/slide" Target="slides/slide33.xml"/><Relationship Id="rId14" Type="http://schemas.openxmlformats.org/officeDocument/2006/relationships/slide" Target="slides/slide38.xml"/><Relationship Id="rId22" Type="http://schemas.openxmlformats.org/officeDocument/2006/relationships/slide" Target="slides/slide46.xml"/><Relationship Id="rId27" Type="http://schemas.openxmlformats.org/officeDocument/2006/relationships/slide" Target="slides/slide51.xml"/><Relationship Id="rId30" Type="http://schemas.openxmlformats.org/officeDocument/2006/relationships/slide" Target="slides/slide54.xml"/><Relationship Id="rId35" Type="http://schemas.openxmlformats.org/officeDocument/2006/relationships/slide" Target="slides/slide59.xml"/><Relationship Id="rId43" Type="http://schemas.openxmlformats.org/officeDocument/2006/relationships/slide" Target="slides/slide67.xml"/><Relationship Id="rId8" Type="http://schemas.openxmlformats.org/officeDocument/2006/relationships/slide" Target="slides/slide32.xml"/><Relationship Id="rId3" Type="http://schemas.openxmlformats.org/officeDocument/2006/relationships/slide" Target="slides/slide27.xml"/><Relationship Id="rId12" Type="http://schemas.openxmlformats.org/officeDocument/2006/relationships/slide" Target="slides/slide36.xml"/><Relationship Id="rId17" Type="http://schemas.openxmlformats.org/officeDocument/2006/relationships/slide" Target="slides/slide41.xml"/><Relationship Id="rId25" Type="http://schemas.openxmlformats.org/officeDocument/2006/relationships/slide" Target="slides/slide49.xml"/><Relationship Id="rId33" Type="http://schemas.openxmlformats.org/officeDocument/2006/relationships/slide" Target="slides/slide57.xml"/><Relationship Id="rId38" Type="http://schemas.openxmlformats.org/officeDocument/2006/relationships/slide" Target="slides/slide62.xml"/><Relationship Id="rId46" Type="http://schemas.openxmlformats.org/officeDocument/2006/relationships/slide" Target="slides/slide70.xml"/><Relationship Id="rId20" Type="http://schemas.openxmlformats.org/officeDocument/2006/relationships/slide" Target="slides/slide44.xml"/><Relationship Id="rId41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797022" y="0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EB9B4-F364-4E59-B7A8-78D6D5B9AC28}" type="datetimeFigureOut">
              <a:rPr lang="it-IT" smtClean="0"/>
              <a:pPr/>
              <a:t>13/11/2020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6743619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797022" y="6743619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1105B-DA4F-477D-B5B4-A2ED6C73F27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247" y="0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3275" y="533400"/>
            <a:ext cx="3548063" cy="2660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462" y="3372167"/>
            <a:ext cx="8187690" cy="319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43103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247" y="6743103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D1724FCB-2843-4F53-863A-56D48A63C6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B55D2-BDAA-407C-AFE7-C3344FC969CA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32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33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537408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34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751514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35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533020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36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372863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37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38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729135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39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824269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40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706967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41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48659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A09E1-3A21-4D7A-9268-C7FD1ECDC0A4}" type="slidenum">
              <a:rPr lang="it-IT" smtClean="0"/>
              <a:pPr/>
              <a:t>2</a:t>
            </a:fld>
            <a:endParaRPr lang="it-IT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42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425438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43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778950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44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788197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45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46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7928992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47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4521307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48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4225941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49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87928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50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9097337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51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25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52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5053681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53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5157095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54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2898610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55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7282275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56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57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1959935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58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6788734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59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3384874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60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8754306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61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674388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26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465099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62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6327370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63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7877251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64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65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443272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66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5757394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67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7695846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68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2455680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69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70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1985562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B55D2-BDAA-407C-AFE7-C3344FC969CA}" type="slidenum">
              <a:rPr lang="it-IT" smtClean="0"/>
              <a:pPr/>
              <a:t>71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27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B55D2-BDAA-407C-AFE7-C3344FC969CA}" type="slidenum">
              <a:rPr lang="it-IT" smtClean="0"/>
              <a:pPr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761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28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090964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29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639083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30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4122334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52A3-95E2-4101-871C-DEA10104EC79}" type="slidenum">
              <a:rPr lang="it-IT" smtClean="0"/>
              <a:pPr/>
              <a:t>31</a:t>
            </a:fld>
            <a:endParaRPr lang="it-IT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617" y="3372167"/>
            <a:ext cx="7505382" cy="3194685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PRIMI</a:t>
            </a:r>
            <a:r>
              <a:rPr lang="it-IT" baseline="0" dirty="0" smtClean="0"/>
              <a:t> MESI SCUOLA E SPORT</a:t>
            </a:r>
          </a:p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821870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7D062-4E0F-475E-B51A-54FDFA25BC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154F1-403D-48AF-BD94-156336BC1C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FD312-1D00-4A74-BE14-88EC8ECF4C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1029B-5B73-491F-95ED-B158F56C54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A4F57-ECD6-4EA9-A47F-64F1F92076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DD574-6F5D-4447-9E06-475F79ECFF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9A150-BD85-4D24-B2D6-CFFE48A648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175EF-8BE4-4DF0-A4A0-EED5BC4DDA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9391D-A684-454E-BC4D-37FE6B6056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DA133-883A-4F18-A3B4-40B0E07D59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9A64A-AE2D-440E-86A3-D160E5CA4F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ACDB6AC-30F2-47BF-A213-CDC294C81F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-171400"/>
            <a:ext cx="6431024" cy="752473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TAGIONI_tras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285728"/>
            <a:ext cx="5486411" cy="63642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 rot="19390748">
            <a:off x="4534675" y="-3732360"/>
            <a:ext cx="7848101" cy="10909665"/>
          </a:xfrm>
          <a:prstGeom prst="rect">
            <a:avLst/>
          </a:prstGeom>
          <a:solidFill>
            <a:srgbClr val="FFFFFF">
              <a:alpha val="85882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 rot="3190748">
            <a:off x="1718862" y="4609305"/>
            <a:ext cx="5672092" cy="5502534"/>
          </a:xfrm>
          <a:prstGeom prst="rect">
            <a:avLst/>
          </a:prstGeom>
          <a:solidFill>
            <a:srgbClr val="FFFFFF">
              <a:alpha val="85882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655676" y="0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AUTUNNO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107504" y="191683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DAL </a:t>
            </a:r>
            <a:r>
              <a:rPr lang="it-IT" sz="96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23</a:t>
            </a:r>
            <a:r>
              <a:rPr lang="it-IT" sz="6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 SETTEMBRE </a:t>
            </a:r>
          </a:p>
          <a:p>
            <a:pPr algn="ctr"/>
            <a:r>
              <a:rPr lang="it-IT" sz="6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AL </a:t>
            </a:r>
            <a:r>
              <a:rPr lang="it-IT" sz="96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21</a:t>
            </a:r>
            <a:r>
              <a:rPr lang="it-IT" sz="6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 </a:t>
            </a:r>
            <a:r>
              <a:rPr lang="it-IT" sz="6000" b="1" spc="3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DICEMBRE</a:t>
            </a:r>
            <a:r>
              <a:rPr lang="it-IT" sz="8800" b="1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655676" y="116632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AUTUNNO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21" name="Immagine 20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42" y="1139492"/>
            <a:ext cx="831692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8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27432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6288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708920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296965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0" b="1" dirty="0">
                <a:latin typeface="Coming Soon" panose="02000000000000000000" pitchFamily="2" charset="0"/>
                <a:ea typeface="Coming Soon" panose="02000000000000000000" pitchFamily="2" charset="0"/>
              </a:rPr>
              <a:t>ALLE PIANTE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2882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spc="300" dirty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107504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ALLE PIANTE</a:t>
            </a:r>
            <a:endParaRPr lang="it-IT" sz="4800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5" y="1916832"/>
            <a:ext cx="794351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29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2882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spc="300" dirty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107504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ALLE PIANTE</a:t>
            </a:r>
            <a:endParaRPr lang="it-IT" sz="4800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4" y="1595764"/>
            <a:ext cx="7862192" cy="492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78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71" y="0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2882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spc="300" dirty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107504" y="8494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ALLE PIANTE</a:t>
            </a:r>
            <a:endParaRPr lang="it-IT" sz="4800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0"/>
          <a:stretch/>
        </p:blipFill>
        <p:spPr>
          <a:xfrm>
            <a:off x="240942" y="1628800"/>
            <a:ext cx="8662116" cy="487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63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27432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6288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708920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296965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8000" b="1" dirty="0"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19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3752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  <a:endParaRPr lang="it-IT" sz="40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3344" y="620688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53752" y="7647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21" name="Immagine 20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3408" y="1777284"/>
            <a:ext cx="6720746" cy="50405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5242" y="1340768"/>
            <a:ext cx="5477078" cy="5477076"/>
          </a:xfrm>
          <a:prstGeom prst="rect">
            <a:avLst/>
          </a:prstGeom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3752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  <a:endParaRPr lang="it-IT" sz="40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3344" y="620688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53752" y="7647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891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3154" y="1521906"/>
            <a:ext cx="7061254" cy="5295938"/>
          </a:xfrm>
          <a:prstGeom prst="rect">
            <a:avLst/>
          </a:prstGeom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3752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  <a:endParaRPr lang="it-IT" sz="40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3344" y="620688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53752" y="7647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520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5122" y="1906646"/>
            <a:ext cx="7637318" cy="4911198"/>
          </a:xfrm>
          <a:prstGeom prst="rect">
            <a:avLst/>
          </a:prstGeom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3752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  <a:endParaRPr lang="it-IT" sz="40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3344" y="620688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53752" y="7647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731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9098" y="1461042"/>
            <a:ext cx="8069366" cy="5356802"/>
          </a:xfrm>
          <a:prstGeom prst="rect">
            <a:avLst/>
          </a:prstGeom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3752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  <a:endParaRPr lang="it-IT" sz="40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3344" y="620688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53752" y="7647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6008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272" y="1328574"/>
            <a:ext cx="8640960" cy="5762960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53752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  <a:endParaRPr lang="it-IT" sz="40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6" name="Immagine 15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3344" y="620688"/>
            <a:ext cx="7344816" cy="72008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53752" y="7647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008" y="1712022"/>
            <a:ext cx="8547984" cy="5057556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53752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  <a:endParaRPr lang="it-IT" sz="40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6" name="Immagine 15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3344" y="620688"/>
            <a:ext cx="7344816" cy="72008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53752" y="7647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77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08720"/>
            <a:ext cx="5832648" cy="6075676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53752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  <a:endParaRPr lang="it-IT" sz="40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6" name="Immagine 15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3344" y="620688"/>
            <a:ext cx="7344816" cy="72008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53752" y="7647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49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autunno.jpg"/>
          <p:cNvPicPr>
            <a:picLocks noChangeAspect="1"/>
          </p:cNvPicPr>
          <p:nvPr/>
        </p:nvPicPr>
        <p:blipFill rotWithShape="1">
          <a:blip r:embed="rId3" cstate="print"/>
          <a:srcRect l="13289"/>
          <a:stretch/>
        </p:blipFill>
        <p:spPr>
          <a:xfrm>
            <a:off x="1564294" y="1916832"/>
            <a:ext cx="6122915" cy="4466243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53752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  <a:endParaRPr lang="it-IT" sz="40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6" name="Immagine 15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3344" y="620688"/>
            <a:ext cx="7344816" cy="72008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53752" y="7647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916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1969" y="1988840"/>
            <a:ext cx="6520062" cy="4466243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53752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  <a:endParaRPr lang="it-IT" sz="40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6" name="Immagine 15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3344" y="620688"/>
            <a:ext cx="7344816" cy="72008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53752" y="7647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164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3341" y="1628800"/>
            <a:ext cx="7637318" cy="4911198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53752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  <a:endParaRPr lang="it-IT" sz="40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6" name="Immagine 15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3344" y="620688"/>
            <a:ext cx="7344816" cy="72008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53752" y="7647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4872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autun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399" y="1412776"/>
            <a:ext cx="8035203" cy="5356802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53752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  <a:endParaRPr lang="it-IT" sz="40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6" name="Immagine 15" descr="line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3344" y="620688"/>
            <a:ext cx="7344816" cy="72008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53752" y="7647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AGLI ANIMALI</a:t>
            </a:r>
            <a:endParaRPr lang="it-IT" sz="4800" b="1" dirty="0" smtClean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106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27432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16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77281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708920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2969076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6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MESTIERI </a:t>
            </a:r>
          </a:p>
          <a:p>
            <a:pPr algn="ctr"/>
            <a:r>
              <a:rPr lang="it-IT" sz="66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AUTUNNALI</a:t>
            </a:r>
            <a:endParaRPr lang="it-IT" sz="6600" b="1" dirty="0"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442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MESTIERI AUTUNNALI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6" name="Immagine 5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162836"/>
            <a:ext cx="6336704" cy="50693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MESTIERI AUTUNNALI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8" name="Immagine 7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7605" y="1412776"/>
            <a:ext cx="7128790" cy="475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73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MESTIERI AUTUNNALI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9" name="Immagine 8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3595" y="1124746"/>
            <a:ext cx="7296810" cy="547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92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MESTIERI AUTUNNALI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5" y="1418670"/>
            <a:ext cx="7296810" cy="488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88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MESTIERI AUTUNNALI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11" name="Immagine 10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220926"/>
            <a:ext cx="7488832" cy="53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14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27432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1600" b="1">
              <a:solidFill>
                <a:srgbClr val="003774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77281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708920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2969076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6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IL CONTADINO</a:t>
            </a:r>
            <a:endParaRPr lang="it-IT" sz="6600" b="1" dirty="0"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413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IL CONTADINO COSA FA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966252"/>
            <a:ext cx="4392488" cy="585665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IL CONTADINO COSA FA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8" name="Immagine 7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50" y="1412776"/>
            <a:ext cx="6336701" cy="475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44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IL CONTADINO COSA FA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9" name="Immagine 8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92472" y="1556793"/>
            <a:ext cx="6359056" cy="47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22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IL CONTADINO COSA FA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10" name="Immagine 9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1124744"/>
            <a:ext cx="7376600" cy="510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95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1923523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95313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  <a:endParaRPr lang="it-IT" sz="44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889243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2163628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FRUTTA E VERDURA</a:t>
            </a:r>
          </a:p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 DI STAGIONE</a:t>
            </a:r>
            <a:endParaRPr lang="it-IT" sz="8000" b="1" dirty="0"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60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FRUTTA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6" name="Immagine 5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246" y="1412776"/>
            <a:ext cx="7879508" cy="52747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FRUTTA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8" name="Immagine 7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191037"/>
            <a:ext cx="7488832" cy="561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83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FRUTTA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9" name="Immagine 8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3596" y="1196752"/>
            <a:ext cx="7296808" cy="547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76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FRUTTA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10" name="Immagine 9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1628" y="1484786"/>
            <a:ext cx="6720744" cy="50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624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FRUTTA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12" name="Immagine 11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7366" y="1628800"/>
            <a:ext cx="7689268" cy="432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26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FRUTTA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11" name="Immagine 10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8360" y="1340768"/>
            <a:ext cx="7488832" cy="49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04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FRUTTA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14" name="Immagine 13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412776"/>
            <a:ext cx="734581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64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FRUTTA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15" name="Immagine 14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6942" y="1222228"/>
            <a:ext cx="7174132" cy="538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19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VERDURE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6" name="Immagine 5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392" y="965987"/>
            <a:ext cx="8144012" cy="54497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VERDURE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10" name="Immagine 9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9673" y="1214422"/>
            <a:ext cx="6946349" cy="52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599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VERDURE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9" name="Immagine 8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9580" y="980728"/>
            <a:ext cx="7541751" cy="56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7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VERDURE </a:t>
            </a:r>
            <a:r>
              <a:rPr lang="it-IT" sz="4800" b="1" spc="300" dirty="0" err="1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DI</a:t>
            </a:r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 STAGIONE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8" name="Immagine 7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272" y="1090464"/>
            <a:ext cx="7584920" cy="539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541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38200" y="27432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77281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SUCCEDE IN AUTUNNO?</a:t>
            </a:r>
            <a:endParaRPr lang="it-IT" sz="40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492896"/>
            <a:ext cx="7344816" cy="7200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2767281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ESCO A FARE</a:t>
            </a:r>
          </a:p>
          <a:p>
            <a:pPr algn="ctr"/>
            <a:r>
              <a:rPr lang="it-IT" sz="8000" b="1" dirty="0" smtClean="0">
                <a:latin typeface="Coming Soon" panose="02000000000000000000" pitchFamily="2" charset="0"/>
                <a:ea typeface="Coming Soon" panose="02000000000000000000" pitchFamily="2" charset="0"/>
              </a:rPr>
              <a:t>UNA GITA!</a:t>
            </a:r>
            <a:endParaRPr lang="it-IT" sz="8000" b="1" dirty="0"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907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COSA MI PORTO?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6" name="Immagine 5" descr="autu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9998" y="933872"/>
            <a:ext cx="3393970" cy="339397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24902"/>
            <a:ext cx="2839194" cy="323253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46" y="4023749"/>
            <a:ext cx="2576882" cy="257688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653136"/>
            <a:ext cx="2550719" cy="18306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99592" y="404664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it-IT" sz="2000">
              <a:solidFill>
                <a:srgbClr val="003774"/>
              </a:solidFill>
              <a:latin typeface="Arial Narrow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7772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spc="300" dirty="0" smtClean="0">
                <a:solidFill>
                  <a:srgbClr val="800000"/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DOVE ANDIAMO IN GITA?</a:t>
            </a:r>
            <a:endParaRPr lang="it-IT" sz="4800" b="1" spc="300" dirty="0">
              <a:solidFill>
                <a:srgbClr val="800000"/>
              </a:solidFill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  <p:pic>
        <p:nvPicPr>
          <p:cNvPr id="13" name="Immagine 12" descr="lin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344816" cy="720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7" t="11353" r="12611" b="17479"/>
          <a:stretch/>
        </p:blipFill>
        <p:spPr>
          <a:xfrm>
            <a:off x="368309" y="1047806"/>
            <a:ext cx="8407383" cy="547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86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 txBox="1">
            <a:spLocks/>
          </p:cNvSpPr>
          <p:nvPr/>
        </p:nvSpPr>
        <p:spPr>
          <a:xfrm>
            <a:off x="0" y="2928934"/>
            <a:ext cx="9144000" cy="1785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9600" b="1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ng Soon" panose="02000000000000000000" pitchFamily="2" charset="0"/>
                <a:ea typeface="Coming Soon" panose="02000000000000000000" pitchFamily="2" charset="0"/>
              </a:rPr>
              <a:t>FINE!</a:t>
            </a:r>
            <a:endParaRPr kumimoji="0" lang="it-IT" sz="9600" b="1" i="0" u="none" strike="noStrike" kern="1200" cap="none" spc="30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ng Soon" panose="02000000000000000000" pitchFamily="2" charset="0"/>
              <a:ea typeface="Coming Soon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ng Soon" panose="02000000000000000000" pitchFamily="2" charset="0"/>
              <a:ea typeface="Coming Soon" panose="020000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6488" y="-333368"/>
            <a:ext cx="6431024" cy="7524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8212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ocumenti\Dropbox\Una Casa sull'Albero\Didattica\Riprendiamoci le mezze stagioni\CALENDARIONE Presentazione - Copia\1 INIZI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7788"/>
            <a:ext cx="8642350" cy="67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6761</TotalTime>
  <Words>392</Words>
  <Application>Microsoft Office PowerPoint</Application>
  <PresentationFormat>Presentazione su schermo (4:3)</PresentationFormat>
  <Paragraphs>145</Paragraphs>
  <Slides>72</Slides>
  <Notes>50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72</vt:i4>
      </vt:variant>
    </vt:vector>
  </HeadingPairs>
  <TitlesOfParts>
    <vt:vector size="76" baseType="lpstr">
      <vt:lpstr>Arial</vt:lpstr>
      <vt:lpstr>Arial Narrow</vt:lpstr>
      <vt:lpstr>Coming Soon</vt:lpstr>
      <vt:lpstr>Struttura predefinita</vt:lpstr>
      <vt:lpstr>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Mirko Torino</dc:creator>
  <cp:lastModifiedBy>iO</cp:lastModifiedBy>
  <cp:revision>782</cp:revision>
  <cp:lastPrinted>2005-12-02T18:44:02Z</cp:lastPrinted>
  <dcterms:created xsi:type="dcterms:W3CDTF">2005-12-01T11:47:18Z</dcterms:created>
  <dcterms:modified xsi:type="dcterms:W3CDTF">2020-11-13T10:36:02Z</dcterms:modified>
</cp:coreProperties>
</file>