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80" r:id="rId2"/>
    <p:sldId id="427" r:id="rId3"/>
    <p:sldId id="423" r:id="rId4"/>
    <p:sldId id="439" r:id="rId5"/>
    <p:sldId id="424" r:id="rId6"/>
    <p:sldId id="425" r:id="rId7"/>
    <p:sldId id="442" r:id="rId8"/>
    <p:sldId id="440" r:id="rId9"/>
    <p:sldId id="443" r:id="rId10"/>
    <p:sldId id="426" r:id="rId11"/>
    <p:sldId id="422" r:id="rId12"/>
    <p:sldId id="418" r:id="rId13"/>
    <p:sldId id="419" r:id="rId14"/>
    <p:sldId id="431" r:id="rId15"/>
    <p:sldId id="387" r:id="rId16"/>
    <p:sldId id="432" r:id="rId17"/>
    <p:sldId id="393" r:id="rId18"/>
    <p:sldId id="444" r:id="rId19"/>
    <p:sldId id="433" r:id="rId20"/>
    <p:sldId id="391" r:id="rId21"/>
    <p:sldId id="473" r:id="rId22"/>
    <p:sldId id="445" r:id="rId23"/>
    <p:sldId id="446" r:id="rId24"/>
    <p:sldId id="447" r:id="rId25"/>
    <p:sldId id="395" r:id="rId26"/>
    <p:sldId id="448" r:id="rId27"/>
    <p:sldId id="449" r:id="rId28"/>
    <p:sldId id="450" r:id="rId29"/>
    <p:sldId id="451" r:id="rId30"/>
    <p:sldId id="452" r:id="rId31"/>
    <p:sldId id="453" r:id="rId32"/>
    <p:sldId id="434" r:id="rId33"/>
    <p:sldId id="392" r:id="rId34"/>
    <p:sldId id="454" r:id="rId35"/>
    <p:sldId id="455" r:id="rId36"/>
    <p:sldId id="472" r:id="rId37"/>
    <p:sldId id="394" r:id="rId38"/>
    <p:sldId id="456" r:id="rId39"/>
    <p:sldId id="457" r:id="rId40"/>
    <p:sldId id="435" r:id="rId41"/>
    <p:sldId id="458" r:id="rId42"/>
    <p:sldId id="465" r:id="rId43"/>
    <p:sldId id="464" r:id="rId44"/>
    <p:sldId id="463" r:id="rId45"/>
    <p:sldId id="462" r:id="rId46"/>
    <p:sldId id="420" r:id="rId47"/>
    <p:sldId id="466" r:id="rId48"/>
    <p:sldId id="467" r:id="rId49"/>
    <p:sldId id="468" r:id="rId50"/>
    <p:sldId id="436" r:id="rId51"/>
    <p:sldId id="469" r:id="rId52"/>
    <p:sldId id="438" r:id="rId53"/>
    <p:sldId id="471" r:id="rId54"/>
    <p:sldId id="397" r:id="rId55"/>
    <p:sldId id="421" r:id="rId56"/>
  </p:sldIdLst>
  <p:sldSz cx="9144000" cy="6858000" type="screen4x3"/>
  <p:notesSz cx="10234613" cy="70993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 pos="1872">
          <p15:clr>
            <a:srgbClr val="A4A3A4"/>
          </p15:clr>
        </p15:guide>
        <p15:guide id="4" orient="horz" pos="768">
          <p15:clr>
            <a:srgbClr val="A4A3A4"/>
          </p15:clr>
        </p15:guide>
        <p15:guide id="5" orient="horz" pos="2832">
          <p15:clr>
            <a:srgbClr val="A4A3A4"/>
          </p15:clr>
        </p15:guide>
        <p15:guide id="6" orient="horz" pos="62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2880">
          <p15:clr>
            <a:srgbClr val="A4A3A4"/>
          </p15:clr>
        </p15:guide>
        <p15:guide id="9" pos="5232">
          <p15:clr>
            <a:srgbClr val="A4A3A4"/>
          </p15:clr>
        </p15:guide>
        <p15:guide id="10" pos="36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  <a:srgbClr val="6A9BFE"/>
    <a:srgbClr val="FFFF66"/>
    <a:srgbClr val="800000"/>
    <a:srgbClr val="FFD757"/>
    <a:srgbClr val="996633"/>
    <a:srgbClr val="CC9900"/>
    <a:srgbClr val="99CC00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 autoAdjust="0"/>
    <p:restoredTop sz="94343" autoAdjust="0"/>
  </p:normalViewPr>
  <p:slideViewPr>
    <p:cSldViewPr>
      <p:cViewPr varScale="1">
        <p:scale>
          <a:sx n="83" d="100"/>
          <a:sy n="83" d="100"/>
        </p:scale>
        <p:origin x="1320" y="72"/>
      </p:cViewPr>
      <p:guideLst>
        <p:guide orient="horz" pos="2160"/>
        <p:guide orient="horz" pos="1440"/>
        <p:guide orient="horz" pos="1872"/>
        <p:guide orient="horz" pos="768"/>
        <p:guide orient="horz" pos="2832"/>
        <p:guide orient="horz" pos="624"/>
        <p:guide orient="horz" pos="3312"/>
        <p:guide pos="2880"/>
        <p:guide pos="5232"/>
        <p:guide pos="360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8.xml"/><Relationship Id="rId18" Type="http://schemas.openxmlformats.org/officeDocument/2006/relationships/slide" Target="slides/slide23.xml"/><Relationship Id="rId26" Type="http://schemas.openxmlformats.org/officeDocument/2006/relationships/slide" Target="slides/slide31.xml"/><Relationship Id="rId39" Type="http://schemas.openxmlformats.org/officeDocument/2006/relationships/slide" Target="slides/slide44.xml"/><Relationship Id="rId21" Type="http://schemas.openxmlformats.org/officeDocument/2006/relationships/slide" Target="slides/slide26.xml"/><Relationship Id="rId34" Type="http://schemas.openxmlformats.org/officeDocument/2006/relationships/slide" Target="slides/slide39.xml"/><Relationship Id="rId42" Type="http://schemas.openxmlformats.org/officeDocument/2006/relationships/slide" Target="slides/slide47.xml"/><Relationship Id="rId47" Type="http://schemas.openxmlformats.org/officeDocument/2006/relationships/slide" Target="slides/slide52.xml"/><Relationship Id="rId7" Type="http://schemas.openxmlformats.org/officeDocument/2006/relationships/slide" Target="slides/slide9.xml"/><Relationship Id="rId2" Type="http://schemas.openxmlformats.org/officeDocument/2006/relationships/slide" Target="slides/slide4.xml"/><Relationship Id="rId16" Type="http://schemas.openxmlformats.org/officeDocument/2006/relationships/slide" Target="slides/slide21.xml"/><Relationship Id="rId29" Type="http://schemas.openxmlformats.org/officeDocument/2006/relationships/slide" Target="slides/slide34.xml"/><Relationship Id="rId11" Type="http://schemas.openxmlformats.org/officeDocument/2006/relationships/slide" Target="slides/slide16.xml"/><Relationship Id="rId24" Type="http://schemas.openxmlformats.org/officeDocument/2006/relationships/slide" Target="slides/slide29.xml"/><Relationship Id="rId32" Type="http://schemas.openxmlformats.org/officeDocument/2006/relationships/slide" Target="slides/slide37.xml"/><Relationship Id="rId37" Type="http://schemas.openxmlformats.org/officeDocument/2006/relationships/slide" Target="slides/slide42.xml"/><Relationship Id="rId40" Type="http://schemas.openxmlformats.org/officeDocument/2006/relationships/slide" Target="slides/slide45.xml"/><Relationship Id="rId45" Type="http://schemas.openxmlformats.org/officeDocument/2006/relationships/slide" Target="slides/slide50.xml"/><Relationship Id="rId5" Type="http://schemas.openxmlformats.org/officeDocument/2006/relationships/slide" Target="slides/slide7.xml"/><Relationship Id="rId15" Type="http://schemas.openxmlformats.org/officeDocument/2006/relationships/slide" Target="slides/slide20.xml"/><Relationship Id="rId23" Type="http://schemas.openxmlformats.org/officeDocument/2006/relationships/slide" Target="slides/slide28.xml"/><Relationship Id="rId28" Type="http://schemas.openxmlformats.org/officeDocument/2006/relationships/slide" Target="slides/slide33.xml"/><Relationship Id="rId36" Type="http://schemas.openxmlformats.org/officeDocument/2006/relationships/slide" Target="slides/slide41.xml"/><Relationship Id="rId49" Type="http://schemas.openxmlformats.org/officeDocument/2006/relationships/slide" Target="slides/slide54.xml"/><Relationship Id="rId10" Type="http://schemas.openxmlformats.org/officeDocument/2006/relationships/slide" Target="slides/slide15.xml"/><Relationship Id="rId19" Type="http://schemas.openxmlformats.org/officeDocument/2006/relationships/slide" Target="slides/slide24.xml"/><Relationship Id="rId31" Type="http://schemas.openxmlformats.org/officeDocument/2006/relationships/slide" Target="slides/slide36.xml"/><Relationship Id="rId44" Type="http://schemas.openxmlformats.org/officeDocument/2006/relationships/slide" Target="slides/slide49.xml"/><Relationship Id="rId4" Type="http://schemas.openxmlformats.org/officeDocument/2006/relationships/slide" Target="slides/slide6.xml"/><Relationship Id="rId9" Type="http://schemas.openxmlformats.org/officeDocument/2006/relationships/slide" Target="slides/slide14.xml"/><Relationship Id="rId14" Type="http://schemas.openxmlformats.org/officeDocument/2006/relationships/slide" Target="slides/slide19.xml"/><Relationship Id="rId22" Type="http://schemas.openxmlformats.org/officeDocument/2006/relationships/slide" Target="slides/slide27.xml"/><Relationship Id="rId27" Type="http://schemas.openxmlformats.org/officeDocument/2006/relationships/slide" Target="slides/slide32.xml"/><Relationship Id="rId30" Type="http://schemas.openxmlformats.org/officeDocument/2006/relationships/slide" Target="slides/slide35.xml"/><Relationship Id="rId35" Type="http://schemas.openxmlformats.org/officeDocument/2006/relationships/slide" Target="slides/slide40.xml"/><Relationship Id="rId43" Type="http://schemas.openxmlformats.org/officeDocument/2006/relationships/slide" Target="slides/slide48.xml"/><Relationship Id="rId48" Type="http://schemas.openxmlformats.org/officeDocument/2006/relationships/slide" Target="slides/slide53.xml"/><Relationship Id="rId8" Type="http://schemas.openxmlformats.org/officeDocument/2006/relationships/slide" Target="slides/slide10.xml"/><Relationship Id="rId3" Type="http://schemas.openxmlformats.org/officeDocument/2006/relationships/slide" Target="slides/slide5.xml"/><Relationship Id="rId12" Type="http://schemas.openxmlformats.org/officeDocument/2006/relationships/slide" Target="slides/slide17.xml"/><Relationship Id="rId17" Type="http://schemas.openxmlformats.org/officeDocument/2006/relationships/slide" Target="slides/slide22.xml"/><Relationship Id="rId25" Type="http://schemas.openxmlformats.org/officeDocument/2006/relationships/slide" Target="slides/slide30.xml"/><Relationship Id="rId33" Type="http://schemas.openxmlformats.org/officeDocument/2006/relationships/slide" Target="slides/slide38.xml"/><Relationship Id="rId38" Type="http://schemas.openxmlformats.org/officeDocument/2006/relationships/slide" Target="slides/slide43.xml"/><Relationship Id="rId46" Type="http://schemas.openxmlformats.org/officeDocument/2006/relationships/slide" Target="slides/slide51.xml"/><Relationship Id="rId20" Type="http://schemas.openxmlformats.org/officeDocument/2006/relationships/slide" Target="slides/slide25.xml"/><Relationship Id="rId41" Type="http://schemas.openxmlformats.org/officeDocument/2006/relationships/slide" Target="slides/slide46.xml"/><Relationship Id="rId1" Type="http://schemas.openxmlformats.org/officeDocument/2006/relationships/slide" Target="slides/slide3.xml"/><Relationship Id="rId6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7022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EB9B4-F364-4E59-B7A8-78D6D5B9AC28}" type="datetimeFigureOut">
              <a:rPr lang="it-IT" smtClean="0"/>
              <a:pPr/>
              <a:t>12/01/2021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7022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1105B-DA4F-477D-B5B4-A2ED6C73F27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47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7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47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1724FCB-2843-4F53-863A-56D48A63C6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Respirazione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Temperatura_corporea" TargetMode="External"/><Relationship Id="rId4" Type="http://schemas.openxmlformats.org/officeDocument/2006/relationships/hyperlink" Target="http://it.wikipedia.org/wiki/Metabolismo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11118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93463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68179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5550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49716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9263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A09E1-3A21-4D7A-9268-C7FD1ECDC0A4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372720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499525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13719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75248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029385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641496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86805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L'</a:t>
            </a:r>
            <a:r>
              <a:rPr lang="it-IT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ibernazione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è una condizione biologica in cui le funzioni vitali sono ridotte al minimo, il battito cardiaco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3" tooltip="Respirazione"/>
              </a:rPr>
              <a:t>respirazione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rallentano,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4" tooltip="Metabolismo"/>
              </a:rPr>
              <a:t>metabolismo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riduce e la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  <a:hlinkClick r:id="rId5" tooltip="Temperatura corporea"/>
              </a:rPr>
              <a:t>temperatura corporea</a:t>
            </a:r>
            <a:r>
              <a:rPr lang="it-IT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si abbassa.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93350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8997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710250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5692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16252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44938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2835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280997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75825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24004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63328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701900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06321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69070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81265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32639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498689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6011144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9775299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269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653994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20260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94243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0730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7D062-4E0F-475E-B51A-54FDFA25BC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154F1-403D-48AF-BD94-156336BC1C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FD312-1D00-4A74-BE14-88EC8ECF4C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1029B-5B73-491F-95ED-B158F56C54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4F57-ECD6-4EA9-A47F-64F1F92076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DD574-6F5D-4447-9E06-475F79ECFF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A150-BD85-4D24-B2D6-CFFE48A648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175EF-8BE4-4DF0-A4A0-EED5BC4DDA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9391D-A684-454E-BC4D-37FE6B6056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DA133-883A-4F18-A3B4-40B0E07D59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A64A-AE2D-440E-86A3-D160E5CA4F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ACDB6AC-30F2-47BF-A213-CDC294C81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47177"/>
            <a:ext cx="5841593" cy="68350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PLUVIOMETRO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807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kern="0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POSSO CONFRONTARE QUANTO HA PIOVUTO QUESTA SETTIMANA CON QUELLA PASSATA!</a:t>
            </a:r>
            <a:endParaRPr lang="it-IT" sz="4800" b="1" kern="0" spc="3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563690"/>
            <a:ext cx="5832648" cy="38896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Documenti\Dropbox\Una Casa sull'Albero\didattica\riprendiamoci le mezze stagioni\presentazione\Immagini\pluviometro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75656" y="404664"/>
            <a:ext cx="6154276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 rot="3190748">
            <a:off x="3405918" y="955586"/>
            <a:ext cx="7848101" cy="10909665"/>
          </a:xfrm>
          <a:prstGeom prst="rect">
            <a:avLst/>
          </a:prstGeom>
          <a:solidFill>
            <a:srgbClr val="FFFFFF">
              <a:alpha val="85882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8590748">
            <a:off x="-2121742" y="475387"/>
            <a:ext cx="5672092" cy="5502534"/>
          </a:xfrm>
          <a:prstGeom prst="rect">
            <a:avLst/>
          </a:prstGeom>
          <a:solidFill>
            <a:srgbClr val="FFFFFF">
              <a:alpha val="85882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27684" y="648072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INVERNO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12776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1916832"/>
            <a:ext cx="9144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DAL </a:t>
            </a:r>
            <a:r>
              <a:rPr lang="it-IT" sz="9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21</a:t>
            </a:r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</a:t>
            </a:r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DICEMBRE </a:t>
            </a:r>
          </a:p>
          <a:p>
            <a:pPr algn="ctr"/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 </a:t>
            </a:r>
            <a:r>
              <a:rPr lang="it-IT" sz="98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20</a:t>
            </a:r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MARZO</a:t>
            </a:r>
            <a:endParaRPr lang="it-IT" sz="8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08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27684" y="144016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INVERNO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908720"/>
            <a:ext cx="7344816" cy="72008"/>
          </a:xfrm>
          <a:prstGeom prst="rect">
            <a:avLst/>
          </a:prstGeom>
        </p:spPr>
      </p:pic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2509" y="1340768"/>
            <a:ext cx="9156509" cy="51505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6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</a:p>
        </p:txBody>
      </p:sp>
    </p:spTree>
    <p:extLst>
      <p:ext uri="{BB962C8B-B14F-4D97-AF65-F5344CB8AC3E}">
        <p14:creationId xmlns:p14="http://schemas.microsoft.com/office/powerpoint/2010/main" val="1128800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195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344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8" name="Immagine 7" descr="autunno.jpg"/>
          <p:cNvPicPr>
            <a:picLocks noChangeAspect="1"/>
          </p:cNvPicPr>
          <p:nvPr/>
        </p:nvPicPr>
        <p:blipFill rotWithShape="1">
          <a:blip r:embed="rId4" cstate="print">
            <a:lum bright="10000"/>
          </a:blip>
          <a:srcRect b="6380"/>
          <a:stretch/>
        </p:blipFill>
        <p:spPr>
          <a:xfrm>
            <a:off x="0" y="1645818"/>
            <a:ext cx="9144000" cy="52121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195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344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91012"/>
            <a:ext cx="9144000" cy="54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11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6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12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col TESTATA_tra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6784" y="6187770"/>
            <a:ext cx="2087216" cy="670230"/>
          </a:xfrm>
          <a:prstGeom prst="rect">
            <a:avLst/>
          </a:prstGeom>
        </p:spPr>
      </p:pic>
      <p:pic>
        <p:nvPicPr>
          <p:cNvPr id="5" name="Immagine 4" descr="STAGIONI_tras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60648"/>
            <a:ext cx="5486411" cy="6364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4" y="1902762"/>
            <a:ext cx="7294040" cy="43764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484" y="1355709"/>
            <a:ext cx="7294040" cy="54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41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391922"/>
            <a:ext cx="8314534" cy="546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7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901" y="1434261"/>
            <a:ext cx="8024198" cy="5423739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75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64706" y="314000"/>
            <a:ext cx="5497618" cy="75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autunno.jpg"/>
          <p:cNvPicPr>
            <a:picLocks noChangeAspect="1"/>
          </p:cNvPicPr>
          <p:nvPr/>
        </p:nvPicPr>
        <p:blipFill rotWithShape="1">
          <a:blip r:embed="rId3" cstate="print"/>
          <a:srcRect l="-553" t="2769" r="553" b="5864"/>
          <a:stretch/>
        </p:blipFill>
        <p:spPr>
          <a:xfrm>
            <a:off x="848612" y="1420147"/>
            <a:ext cx="7446775" cy="5400600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autunno.jpg"/>
          <p:cNvPicPr>
            <a:picLocks noChangeAspect="1"/>
          </p:cNvPicPr>
          <p:nvPr/>
        </p:nvPicPr>
        <p:blipFill rotWithShape="1">
          <a:blip r:embed="rId3" cstate="print"/>
          <a:srcRect b="6507"/>
          <a:stretch/>
        </p:blipFill>
        <p:spPr>
          <a:xfrm>
            <a:off x="142673" y="1340768"/>
            <a:ext cx="8858654" cy="5517232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39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564" y="1434261"/>
            <a:ext cx="7848872" cy="5238402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29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autunno.jpg"/>
          <p:cNvPicPr>
            <a:picLocks noChangeAspect="1"/>
          </p:cNvPicPr>
          <p:nvPr/>
        </p:nvPicPr>
        <p:blipFill rotWithShape="1">
          <a:blip r:embed="rId3" cstate="print"/>
          <a:srcRect t="-1" b="3984"/>
          <a:stretch/>
        </p:blipFill>
        <p:spPr>
          <a:xfrm>
            <a:off x="24707" y="1399187"/>
            <a:ext cx="9094585" cy="5422598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57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044" y="1340768"/>
            <a:ext cx="8189911" cy="5453725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65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METEOROLOGO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25141"/>
            <a:ext cx="8207159" cy="5517232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772" y="1344588"/>
            <a:ext cx="8241240" cy="5517232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727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9" name="Immagine 18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3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16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07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MESTIERI </a:t>
            </a:r>
          </a:p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INVERNALI</a:t>
            </a:r>
            <a:endParaRPr lang="it-IT" sz="66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77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INVERNALI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540" y="908720"/>
            <a:ext cx="8660920" cy="58052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INVERNALI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19" y="1090464"/>
            <a:ext cx="906716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58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INVERNALI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818" y="917848"/>
            <a:ext cx="783636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8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16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076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IL CONTADINO</a:t>
            </a:r>
            <a:endParaRPr lang="it-IT" sz="66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1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053" y="902990"/>
            <a:ext cx="8853894" cy="59256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818" y="980728"/>
            <a:ext cx="783636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04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832403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04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METEOROLOGO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SI OCCUPA </a:t>
            </a:r>
            <a:r>
              <a:rPr lang="it-IT" sz="3200" b="1" spc="300" dirty="0" err="1" smtClean="0"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STUDIARE </a:t>
            </a:r>
          </a:p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IL TEMPO ATMOSFERICO</a:t>
            </a:r>
            <a:endParaRPr lang="it-IT" sz="4800" b="1" spc="3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903" y="2022594"/>
            <a:ext cx="7152194" cy="45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0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1923523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95313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89243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16362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FRUTTA E VERDURA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DI STAGIONE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90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8712968" cy="583264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6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813" y="908720"/>
            <a:ext cx="7932374" cy="594928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5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191" y="980728"/>
            <a:ext cx="6981618" cy="577292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28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704" y="954038"/>
            <a:ext cx="8778608" cy="587727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96380"/>
            <a:ext cx="8787720" cy="583264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48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64161"/>
            <a:ext cx="8839076" cy="5922181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350" y="1001893"/>
            <a:ext cx="7807316" cy="585548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8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382" y="964704"/>
            <a:ext cx="7733252" cy="587727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99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826" y="980728"/>
            <a:ext cx="7836363" cy="587727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5" name="Immagine 14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5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METEOROLOGO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pc="300" smtClean="0">
                <a:latin typeface="Coming Soon" panose="02000000000000000000" pitchFamily="2" charset="0"/>
                <a:ea typeface="Coming Soon" panose="02000000000000000000" pitchFamily="2" charset="0"/>
              </a:rPr>
              <a:t>MISURA I PARAMETRI ATMOSFERICI</a:t>
            </a:r>
            <a:endParaRPr lang="it-IT" sz="4800" b="1" spc="3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772816"/>
            <a:ext cx="3525504" cy="4502750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772816"/>
            <a:ext cx="2732251" cy="45027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INVERNO?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492896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76728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NOI ANDIAMO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 GITA!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09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-28848" y="1772816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BUON INVERNO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e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BUON LAVORO!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13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DOVE ANDIAMO IN GITA?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t="11353" r="12611" b="17479"/>
          <a:stretch/>
        </p:blipFill>
        <p:spPr>
          <a:xfrm>
            <a:off x="429700" y="1090464"/>
            <a:ext cx="8407383" cy="547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0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MI PORTO?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38" y="1235661"/>
            <a:ext cx="2673890" cy="26235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902"/>
            <a:ext cx="2839194" cy="32325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46" y="4023749"/>
            <a:ext cx="2576882" cy="257688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53136"/>
            <a:ext cx="2550719" cy="18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33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NON DIMENTICARE!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052736"/>
            <a:ext cx="5445224" cy="54452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 txBox="1">
            <a:spLocks/>
          </p:cNvSpPr>
          <p:nvPr/>
        </p:nvSpPr>
        <p:spPr>
          <a:xfrm>
            <a:off x="0" y="2928934"/>
            <a:ext cx="91440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96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FINE!</a:t>
            </a:r>
            <a:endParaRPr kumimoji="0" lang="it-IT" sz="9600" b="1" i="0" u="none" strike="noStrike" kern="1200" cap="none" spc="30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ng Soon" panose="02000000000000000000" pitchFamily="2" charset="0"/>
              <a:ea typeface="Coming Soo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47177"/>
            <a:ext cx="5841593" cy="68350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PLUVIOMETRO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PLUVIOMETRO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MISURA QUANTA PIOGGIA È CADUTA </a:t>
            </a:r>
          </a:p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 UN CERTO PERIODO </a:t>
            </a:r>
            <a:r>
              <a:rPr lang="it-IT" sz="3200" b="1" spc="300" dirty="0" err="1" smtClean="0"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TEMPO.</a:t>
            </a:r>
            <a:endParaRPr lang="it-IT" sz="4800" b="1" spc="3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3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PLUVIOMETRO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MISURA QUANTA PIOGGIA È CADUTA </a:t>
            </a:r>
          </a:p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 UN CERTO PERIODO </a:t>
            </a:r>
            <a:r>
              <a:rPr lang="it-IT" sz="3200" b="1" spc="300" dirty="0" err="1" smtClean="0"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TEMPO.</a:t>
            </a:r>
            <a:endParaRPr lang="it-IT" sz="4800" b="1" spc="3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060848"/>
            <a:ext cx="3402390" cy="45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0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77723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PLUVIOMETRO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MISURA QUANTA PIOGGIA È CADUTA </a:t>
            </a:r>
          </a:p>
          <a:p>
            <a:pPr algn="ctr"/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IN UN CERTO PERIODO </a:t>
            </a:r>
            <a:r>
              <a:rPr lang="it-IT" sz="3200" b="1" spc="300" dirty="0" err="1" smtClean="0"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32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TEMPO.</a:t>
            </a:r>
            <a:endParaRPr lang="it-IT" sz="4800" b="1" spc="3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060848"/>
            <a:ext cx="3402390" cy="4502750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2420888"/>
            <a:ext cx="493498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81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6035</TotalTime>
  <Words>383</Words>
  <Application>Microsoft Office PowerPoint</Application>
  <PresentationFormat>Presentazione su schermo (4:3)</PresentationFormat>
  <Paragraphs>153</Paragraphs>
  <Slides>55</Slides>
  <Notes>52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9" baseType="lpstr">
      <vt:lpstr>Arial</vt:lpstr>
      <vt:lpstr>Arial Narrow</vt:lpstr>
      <vt:lpstr>Coming Soon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Mirko Torino</dc:creator>
  <cp:lastModifiedBy>iO</cp:lastModifiedBy>
  <cp:revision>804</cp:revision>
  <cp:lastPrinted>2005-12-02T18:44:02Z</cp:lastPrinted>
  <dcterms:created xsi:type="dcterms:W3CDTF">2005-12-01T11:47:18Z</dcterms:created>
  <dcterms:modified xsi:type="dcterms:W3CDTF">2021-01-12T09:04:49Z</dcterms:modified>
</cp:coreProperties>
</file>